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BC3971C-0051-4B76-929D-FF255E4FDD8C}"/>
    <pc:docChg chg="custSel modSld">
      <pc:chgData name="Narelle Wheaton" userId="6e1b2b30-480e-4f91-806b-6735d5b9e446" providerId="ADAL" clId="{3BC3971C-0051-4B76-929D-FF255E4FDD8C}" dt="2023-07-27T06:45:02.955" v="23" actId="1076"/>
      <pc:docMkLst>
        <pc:docMk/>
      </pc:docMkLst>
      <pc:sldChg chg="modSp mod">
        <pc:chgData name="Narelle Wheaton" userId="6e1b2b30-480e-4f91-806b-6735d5b9e446" providerId="ADAL" clId="{3BC3971C-0051-4B76-929D-FF255E4FDD8C}" dt="2023-07-27T06:44:38.622" v="17" actId="1076"/>
        <pc:sldMkLst>
          <pc:docMk/>
          <pc:sldMk cId="1866917645" sldId="256"/>
        </pc:sldMkLst>
        <pc:spChg chg="mod">
          <ac:chgData name="Narelle Wheaton" userId="6e1b2b30-480e-4f91-806b-6735d5b9e446" providerId="ADAL" clId="{3BC3971C-0051-4B76-929D-FF255E4FDD8C}" dt="2023-07-27T06:44:38.622" v="17" actId="1076"/>
          <ac:spMkLst>
            <pc:docMk/>
            <pc:sldMk cId="1866917645" sldId="256"/>
            <ac:spMk id="3" creationId="{0BD67C99-D717-4E38-973A-7480F10E382A}"/>
          </ac:spMkLst>
        </pc:spChg>
      </pc:sldChg>
      <pc:sldChg chg="modSp mod">
        <pc:chgData name="Narelle Wheaton" userId="6e1b2b30-480e-4f91-806b-6735d5b9e446" providerId="ADAL" clId="{3BC3971C-0051-4B76-929D-FF255E4FDD8C}" dt="2023-07-27T06:44:43.036" v="18" actId="1076"/>
        <pc:sldMkLst>
          <pc:docMk/>
          <pc:sldMk cId="1606828452" sldId="257"/>
        </pc:sldMkLst>
        <pc:spChg chg="mod">
          <ac:chgData name="Narelle Wheaton" userId="6e1b2b30-480e-4f91-806b-6735d5b9e446" providerId="ADAL" clId="{3BC3971C-0051-4B76-929D-FF255E4FDD8C}" dt="2023-07-27T06:44:43.036" v="18" actId="1076"/>
          <ac:spMkLst>
            <pc:docMk/>
            <pc:sldMk cId="1606828452" sldId="257"/>
            <ac:spMk id="3" creationId="{0BD67C99-D717-4E38-973A-7480F10E382A}"/>
          </ac:spMkLst>
        </pc:spChg>
      </pc:sldChg>
      <pc:sldChg chg="modSp mod">
        <pc:chgData name="Narelle Wheaton" userId="6e1b2b30-480e-4f91-806b-6735d5b9e446" providerId="ADAL" clId="{3BC3971C-0051-4B76-929D-FF255E4FDD8C}" dt="2023-07-27T06:44:48.497" v="20" actId="1076"/>
        <pc:sldMkLst>
          <pc:docMk/>
          <pc:sldMk cId="232540265" sldId="258"/>
        </pc:sldMkLst>
        <pc:spChg chg="mod">
          <ac:chgData name="Narelle Wheaton" userId="6e1b2b30-480e-4f91-806b-6735d5b9e446" providerId="ADAL" clId="{3BC3971C-0051-4B76-929D-FF255E4FDD8C}" dt="2023-07-27T06:44:48.497" v="20" actId="1076"/>
          <ac:spMkLst>
            <pc:docMk/>
            <pc:sldMk cId="232540265" sldId="258"/>
            <ac:spMk id="3" creationId="{0BD67C99-D717-4E38-973A-7480F10E382A}"/>
          </ac:spMkLst>
        </pc:spChg>
      </pc:sldChg>
      <pc:sldChg chg="modSp mod">
        <pc:chgData name="Narelle Wheaton" userId="6e1b2b30-480e-4f91-806b-6735d5b9e446" providerId="ADAL" clId="{3BC3971C-0051-4B76-929D-FF255E4FDD8C}" dt="2023-07-27T06:44:52.054" v="21" actId="1076"/>
        <pc:sldMkLst>
          <pc:docMk/>
          <pc:sldMk cId="1979856081" sldId="259"/>
        </pc:sldMkLst>
        <pc:spChg chg="mod">
          <ac:chgData name="Narelle Wheaton" userId="6e1b2b30-480e-4f91-806b-6735d5b9e446" providerId="ADAL" clId="{3BC3971C-0051-4B76-929D-FF255E4FDD8C}" dt="2023-07-27T06:44:52.054" v="21" actId="1076"/>
          <ac:spMkLst>
            <pc:docMk/>
            <pc:sldMk cId="1979856081" sldId="259"/>
            <ac:spMk id="3" creationId="{0BD67C99-D717-4E38-973A-7480F10E382A}"/>
          </ac:spMkLst>
        </pc:spChg>
      </pc:sldChg>
      <pc:sldChg chg="modSp mod">
        <pc:chgData name="Narelle Wheaton" userId="6e1b2b30-480e-4f91-806b-6735d5b9e446" providerId="ADAL" clId="{3BC3971C-0051-4B76-929D-FF255E4FDD8C}" dt="2023-07-27T06:44:56.972" v="22" actId="1076"/>
        <pc:sldMkLst>
          <pc:docMk/>
          <pc:sldMk cId="648221238" sldId="260"/>
        </pc:sldMkLst>
        <pc:spChg chg="mod">
          <ac:chgData name="Narelle Wheaton" userId="6e1b2b30-480e-4f91-806b-6735d5b9e446" providerId="ADAL" clId="{3BC3971C-0051-4B76-929D-FF255E4FDD8C}" dt="2023-07-27T06:44:56.972" v="22" actId="1076"/>
          <ac:spMkLst>
            <pc:docMk/>
            <pc:sldMk cId="648221238" sldId="260"/>
            <ac:spMk id="3" creationId="{0BD67C99-D717-4E38-973A-7480F10E382A}"/>
          </ac:spMkLst>
        </pc:spChg>
      </pc:sldChg>
      <pc:sldChg chg="modSp mod">
        <pc:chgData name="Narelle Wheaton" userId="6e1b2b30-480e-4f91-806b-6735d5b9e446" providerId="ADAL" clId="{3BC3971C-0051-4B76-929D-FF255E4FDD8C}" dt="2023-07-27T06:45:02.955" v="23" actId="1076"/>
        <pc:sldMkLst>
          <pc:docMk/>
          <pc:sldMk cId="2505087930" sldId="261"/>
        </pc:sldMkLst>
        <pc:spChg chg="mod">
          <ac:chgData name="Narelle Wheaton" userId="6e1b2b30-480e-4f91-806b-6735d5b9e446" providerId="ADAL" clId="{3BC3971C-0051-4B76-929D-FF255E4FDD8C}" dt="2023-07-27T06:45:02.955" v="23" actId="1076"/>
          <ac:spMkLst>
            <pc:docMk/>
            <pc:sldMk cId="2505087930" sldId="261"/>
            <ac:spMk id="3" creationId="{0BD67C99-D717-4E38-973A-7480F10E382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6EAB9-F58F-4A92-99FC-7419BFD0C9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29E78C-8C88-4C7B-8A34-B8A0EE05A5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61377E-7A8F-466F-B90A-8CB7BCE50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AB817-B037-44A8-8DAA-C4E3ACDBF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D8576-7EB4-4A4D-919A-72DF3F952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5197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F20D5-E3B7-4BAC-9A7F-17E4301C3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130788-1163-4298-A913-66FE2CFF3E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272DF-6F4A-4A4C-8ACA-3F363CC4D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484B28-5FC0-49C2-B17F-675107B5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37520-0C5F-4ED5-A9CD-3B7A8183A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905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84581C-10FA-49AC-BEBC-CAA80CAA91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F31761-1B47-4E2C-8F64-86869D9DDF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64BFF-84B4-4CCC-A8CB-A8C548F04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4390B-A639-4C6D-9D20-F03960380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68EAF-885C-4CFC-84CA-039B1CF1A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8885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BE236-CDE5-42E4-84DA-A0C854931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B58BF-2AB3-42DC-807B-0F6BAF0698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A650E-8C2E-4DF5-A846-57807FA93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40A1AF-AE56-4E03-8179-656602636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D0AF1-DBB6-4419-9D4C-BC2002B2F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9599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C683F-F1A0-4F97-B089-0779D7332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8BFE1-811F-4A60-8499-D730043DE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38DE5-5781-4C47-A344-F3B174175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17FF-FC14-4685-B6BA-A865B30B5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C5D42-2EA2-410E-B5CC-39B975769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0434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FD9CC-22C9-4BA9-9A8C-C6F61D7D1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74361-5D37-4528-8B00-E0E02EB62C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98CEAC-3D79-40C4-8188-FC19C8AF72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5CF919-EFB1-42AF-9364-572CC3C6E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31BFF9-365C-4A36-A433-3ABAC166D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A2A9FD-310F-422E-BC66-3B47B59C5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0704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16848-3846-4C41-A25A-5AF413D5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58CF1-7E56-4205-9E84-CFB2544D3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A4919-93B3-46C4-9869-BEBA7A53A1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96A8E-8C39-4924-A5F8-D21C8BD439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F61986-2E3E-466B-B659-93F754DF95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2D4F47-BC1A-40BC-97FB-35F96A948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51350D-025D-4F0B-A620-B875988C6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0445B8-76B0-40F5-B9E7-B6E9A323D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8399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6215F-F3DF-4AB1-A1BB-EC2A6A29D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DDA252-B62B-4A66-9BC0-44F418BD0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A589E1-F641-4D2D-997D-1242A3B38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C5C5F9-112C-4F76-AB82-30D554E53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8267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0B0DA4-3FF7-48DC-8163-7EFDAADAB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2B692D-829A-4B9E-8ECC-B6A676A55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5608FC-7DA9-4A51-96A4-22E7B8B72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721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335B6-1760-43E2-B794-A283BB9C2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7F541-2F49-4DA0-929B-09B5FABAF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61600-7475-4C4B-94B3-2A7280EC5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B3E954-AC20-45DB-AF6D-792E50B3C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DD11D-162C-4B63-8DDF-51382E443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98303-0E66-4C0B-9E82-03F9C2C9A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5901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D6C18-2CDC-4A60-AF7C-3FFEE4B03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0CC06C-217A-415A-9134-072125BCA6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678174-1D58-4C57-8E22-2DA4DB00FF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7B348F-E67B-4318-9B16-0286E43E2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8AE963-51E4-491F-9923-03C0028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92A0BA-347E-4532-BD69-1BAADD84D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2500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E23FD9-C708-4D68-85F7-35C53A8D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42974D-4176-4BE2-80C4-D012D229BB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C04584-1C6C-45E8-8BF9-EDA8C4A71E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2B334-BD66-4595-8C5E-EB60F2202AA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D3BF94-0DFA-4A73-9819-25BAAA6823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BF87E-D7E2-4943-A337-0CABC6926A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EC332-FEF5-43BF-A750-DA18B722DA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1078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D67C99-D717-4E38-973A-7480F10E3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7330"/>
            <a:ext cx="9144000" cy="2883339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 Lord is king! I own His power,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right to rule each day and hour;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own His claim on heart and will,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His demands I would fulfill.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917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D67C99-D717-4E38-973A-7480F10E3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3113"/>
            <a:ext cx="9144000" cy="277177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b="0" i="0" dirty="0">
                <a:solidFill>
                  <a:schemeClr val="bg1"/>
                </a:solidFill>
                <a:effectLst/>
              </a:rPr>
              <a:t>2 .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claims my heart, to keep it clean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all defiling taint of sin;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claims my will, that I may prove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swift obedience answers love.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828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D67C99-D717-4E38-973A-7480F10E3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14550"/>
            <a:ext cx="9144000" cy="26288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claims my hands for active life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noble deeds and worthy strife;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claims my feet, that in His ways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may walk boldly all my days.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40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D67C99-D717-4E38-973A-7480F10E3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2125"/>
            <a:ext cx="9144000" cy="33337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claims my lips, that purest word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all my converse may be heard;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motives, passions, thoughts, that these,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inner life, my king may please.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856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D67C99-D717-4E38-973A-7480F10E3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2638"/>
            <a:ext cx="9144000" cy="275272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claims the brightness of my youth,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earnest strivings after truth;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joys, my toil, my craftsman's skill,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have their place, and serve His will.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221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BD67C99-D717-4E38-973A-7480F10E3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9300"/>
            <a:ext cx="9144000" cy="28193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6.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Lord, my king, I turn to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loyal service makes me free;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daily task Thou shalt assign,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heart and will and life are Thine.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3DB78D-DF16-4B2E-8153-263FABF5971E}"/>
              </a:ext>
            </a:extLst>
          </p:cNvPr>
          <p:cNvSpPr txBox="1"/>
          <p:nvPr/>
        </p:nvSpPr>
        <p:spPr>
          <a:xfrm>
            <a:off x="657225" y="5854184"/>
            <a:ext cx="235267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The Lord is King! I own his power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Darley Terry (1847-1933)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087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261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2022-06-16T07:34:01Z</dcterms:created>
  <dcterms:modified xsi:type="dcterms:W3CDTF">2023-07-27T06:45:09Z</dcterms:modified>
</cp:coreProperties>
</file>